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33DA4-F998-4A1A-8B17-B7032D7170C5}" type="datetimeFigureOut">
              <a:rPr lang="es-MX" smtClean="0"/>
              <a:t>28/11/2016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8A9F-4EB4-453A-A429-B2AAD86375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432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33DA4-F998-4A1A-8B17-B7032D7170C5}" type="datetimeFigureOut">
              <a:rPr lang="es-MX" smtClean="0"/>
              <a:t>28/11/2016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8A9F-4EB4-453A-A429-B2AAD86375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8034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33DA4-F998-4A1A-8B17-B7032D7170C5}" type="datetimeFigureOut">
              <a:rPr lang="es-MX" smtClean="0"/>
              <a:t>28/11/2016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8A9F-4EB4-453A-A429-B2AAD86375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9888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33DA4-F998-4A1A-8B17-B7032D7170C5}" type="datetimeFigureOut">
              <a:rPr lang="es-MX" smtClean="0"/>
              <a:t>28/11/2016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8A9F-4EB4-453A-A429-B2AAD86375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5502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33DA4-F998-4A1A-8B17-B7032D7170C5}" type="datetimeFigureOut">
              <a:rPr lang="es-MX" smtClean="0"/>
              <a:t>28/11/2016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8A9F-4EB4-453A-A429-B2AAD86375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9232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33DA4-F998-4A1A-8B17-B7032D7170C5}" type="datetimeFigureOut">
              <a:rPr lang="es-MX" smtClean="0"/>
              <a:t>28/11/2016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8A9F-4EB4-453A-A429-B2AAD86375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7776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33DA4-F998-4A1A-8B17-B7032D7170C5}" type="datetimeFigureOut">
              <a:rPr lang="es-MX" smtClean="0"/>
              <a:t>28/11/2016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8A9F-4EB4-453A-A429-B2AAD86375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5591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33DA4-F998-4A1A-8B17-B7032D7170C5}" type="datetimeFigureOut">
              <a:rPr lang="es-MX" smtClean="0"/>
              <a:t>28/11/2016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8A9F-4EB4-453A-A429-B2AAD86375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404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33DA4-F998-4A1A-8B17-B7032D7170C5}" type="datetimeFigureOut">
              <a:rPr lang="es-MX" smtClean="0"/>
              <a:t>28/11/2016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8A9F-4EB4-453A-A429-B2AAD86375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9720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33DA4-F998-4A1A-8B17-B7032D7170C5}" type="datetimeFigureOut">
              <a:rPr lang="es-MX" smtClean="0"/>
              <a:t>28/11/2016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8A9F-4EB4-453A-A429-B2AAD86375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5405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33DA4-F998-4A1A-8B17-B7032D7170C5}" type="datetimeFigureOut">
              <a:rPr lang="es-MX" smtClean="0"/>
              <a:t>28/11/2016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8A9F-4EB4-453A-A429-B2AAD86375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393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33DA4-F998-4A1A-8B17-B7032D7170C5}" type="datetimeFigureOut">
              <a:rPr lang="es-MX" smtClean="0"/>
              <a:t>28/11/2016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48A9F-4EB4-453A-A429-B2AAD86375C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5326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8969362"/>
              </p:ext>
            </p:extLst>
          </p:nvPr>
        </p:nvGraphicFramePr>
        <p:xfrm>
          <a:off x="752028" y="1846535"/>
          <a:ext cx="10343266" cy="1315459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618565"/>
                <a:gridCol w="442912"/>
                <a:gridCol w="618565"/>
                <a:gridCol w="618565"/>
                <a:gridCol w="618565"/>
                <a:gridCol w="618565"/>
                <a:gridCol w="653480"/>
                <a:gridCol w="586964"/>
                <a:gridCol w="618565"/>
                <a:gridCol w="618565"/>
                <a:gridCol w="618565"/>
                <a:gridCol w="618565"/>
                <a:gridCol w="618565"/>
                <a:gridCol w="618565"/>
                <a:gridCol w="618565"/>
                <a:gridCol w="618565"/>
                <a:gridCol w="618565"/>
              </a:tblGrid>
              <a:tr h="422559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u="none" strike="noStrike" dirty="0" smtClean="0">
                          <a:effectLst/>
                        </a:rPr>
                        <a:t>Participante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u="none" strike="noStrike" dirty="0">
                          <a:effectLst/>
                        </a:rPr>
                        <a:t>PAM 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u="none" strike="noStrike" dirty="0">
                          <a:effectLst/>
                        </a:rPr>
                        <a:t>Estrés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u="none" strike="noStrike" dirty="0">
                          <a:effectLst/>
                        </a:rPr>
                        <a:t>Hábitos de Salud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u="none" strike="noStrike" dirty="0">
                          <a:effectLst/>
                        </a:rPr>
                        <a:t>Ejercicio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u="none" strike="noStrike" dirty="0" smtClean="0">
                          <a:effectLst/>
                        </a:rPr>
                        <a:t>Sueño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u="none" strike="noStrike" dirty="0">
                          <a:effectLst/>
                        </a:rPr>
                        <a:t>Alimentación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u="none" strike="noStrike" dirty="0">
                          <a:effectLst/>
                        </a:rPr>
                        <a:t> Prevención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u="none" strike="noStrike" dirty="0">
                          <a:effectLst/>
                        </a:rPr>
                        <a:t>ARC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u="none" strike="noStrike" dirty="0">
                          <a:effectLst/>
                        </a:rPr>
                        <a:t>Apoyo Social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u="none" strike="noStrike" dirty="0">
                          <a:effectLst/>
                        </a:rPr>
                        <a:t>Conducta Tipo A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u="none" strike="noStrike" dirty="0">
                          <a:effectLst/>
                        </a:rPr>
                        <a:t>Nivel de Fuerza Cognitiva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u="none" strike="noStrike" dirty="0">
                          <a:effectLst/>
                        </a:rPr>
                        <a:t>Valoración Positiva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u="none" strike="noStrike" dirty="0">
                          <a:effectLst/>
                        </a:rPr>
                        <a:t>Valoración Negativa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u="none" strike="noStrike" dirty="0" err="1">
                          <a:effectLst/>
                        </a:rPr>
                        <a:t>Minización</a:t>
                      </a:r>
                      <a:r>
                        <a:rPr lang="es-MX" sz="900" b="1" u="none" strike="noStrike" dirty="0">
                          <a:effectLst/>
                        </a:rPr>
                        <a:t> de la amenaza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u="none" strike="noStrike" dirty="0">
                          <a:effectLst/>
                        </a:rPr>
                        <a:t>Concentración en </a:t>
                      </a:r>
                      <a:r>
                        <a:rPr lang="es-MX" sz="900" b="1" u="none" strike="noStrike" dirty="0" smtClean="0">
                          <a:effectLst/>
                        </a:rPr>
                        <a:t>el problema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u="none" strike="noStrike" dirty="0">
                          <a:effectLst/>
                        </a:rPr>
                        <a:t>Bienestar Psicológico</a:t>
                      </a:r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</a:tr>
              <a:tr h="178580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i="0" u="none" strike="noStrike" dirty="0">
                          <a:effectLst/>
                        </a:rPr>
                        <a:t>ARCH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 dirty="0">
                          <a:effectLst/>
                        </a:rPr>
                        <a:t>81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Alto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Alto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Bajo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Bajo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Alto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Bajo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</a:tr>
              <a:tr h="178580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i="0" u="none" strike="noStrike" dirty="0">
                          <a:effectLst/>
                        </a:rPr>
                        <a:t>ERO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 dirty="0">
                          <a:effectLst/>
                        </a:rPr>
                        <a:t>82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Alto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Bajo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Bajo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</a:tr>
              <a:tr h="178580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i="0" u="none" strike="noStrike" dirty="0">
                          <a:effectLst/>
                        </a:rPr>
                        <a:t>JRRH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 dirty="0">
                          <a:effectLst/>
                        </a:rPr>
                        <a:t>82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Alto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Bajo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Alto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Bajo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Alto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Alto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</a:tr>
              <a:tr h="178580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i="0" u="none" strike="noStrike" dirty="0">
                          <a:effectLst/>
                        </a:rPr>
                        <a:t>ORG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 dirty="0">
                          <a:effectLst/>
                        </a:rPr>
                        <a:t>65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Bajo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</a:tr>
              <a:tr h="178580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i="0" u="none" strike="noStrike" dirty="0">
                          <a:effectLst/>
                        </a:rPr>
                        <a:t>FOV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 dirty="0" smtClean="0">
                          <a:effectLst/>
                        </a:rPr>
                        <a:t>63.667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Bajo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Alto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Bajo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Alto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Normal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i="0" u="none" strike="noStrike" dirty="0" smtClean="0">
                          <a:effectLst/>
                        </a:rPr>
                        <a:t>Alto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2" marR="7732" marT="7732" marB="0" anchor="b"/>
                </a:tc>
              </a:tr>
            </a:tbl>
          </a:graphicData>
        </a:graphic>
      </p:graphicFrame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52028" y="1349112"/>
            <a:ext cx="10515600" cy="4668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1200" b="1" dirty="0" smtClean="0"/>
              <a:t>Tabla 1</a:t>
            </a:r>
            <a:r>
              <a:rPr lang="es-MX" sz="1200" dirty="0" smtClean="0"/>
              <a:t>. Características </a:t>
            </a:r>
            <a:r>
              <a:rPr lang="es-MX" sz="1200" dirty="0"/>
              <a:t>Psicológicas de los participantes y su Presión Arterial Media</a:t>
            </a:r>
          </a:p>
        </p:txBody>
      </p:sp>
    </p:spTree>
    <p:extLst>
      <p:ext uri="{BB962C8B-B14F-4D97-AF65-F5344CB8AC3E}">
        <p14:creationId xmlns:p14="http://schemas.microsoft.com/office/powerpoint/2010/main" val="18526102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133</Words>
  <Application>Microsoft Office PowerPoint</Application>
  <PresentationFormat>Panorámica</PresentationFormat>
  <Paragraphs>103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2</cp:revision>
  <dcterms:created xsi:type="dcterms:W3CDTF">2016-11-28T06:41:01Z</dcterms:created>
  <dcterms:modified xsi:type="dcterms:W3CDTF">2016-11-28T16:50:42Z</dcterms:modified>
</cp:coreProperties>
</file>